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88" r:id="rId2"/>
    <p:sldId id="319" r:id="rId3"/>
    <p:sldId id="321" r:id="rId4"/>
    <p:sldId id="317" r:id="rId5"/>
    <p:sldId id="301" r:id="rId6"/>
    <p:sldId id="290" r:id="rId7"/>
    <p:sldId id="28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>
        <p:scale>
          <a:sx n="50" d="100"/>
          <a:sy n="50" d="100"/>
        </p:scale>
        <p:origin x="1843" y="9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fuz Hasan Reza" userId="93c0217dda901c5e" providerId="LiveId" clId="{B6BAC17E-4B61-48F1-BC39-34B784D077DF}"/>
    <pc:docChg chg="custSel modSld">
      <pc:chgData name="Mahfuz Hasan Reza" userId="93c0217dda901c5e" providerId="LiveId" clId="{B6BAC17E-4B61-48F1-BC39-34B784D077DF}" dt="2025-08-01T09:46:37.440" v="6" actId="1076"/>
      <pc:docMkLst>
        <pc:docMk/>
      </pc:docMkLst>
      <pc:sldChg chg="addSp delSp modSp mod">
        <pc:chgData name="Mahfuz Hasan Reza" userId="93c0217dda901c5e" providerId="LiveId" clId="{B6BAC17E-4B61-48F1-BC39-34B784D077DF}" dt="2025-08-01T09:46:37.440" v="6" actId="1076"/>
        <pc:sldMkLst>
          <pc:docMk/>
          <pc:sldMk cId="1276937895" sldId="290"/>
        </pc:sldMkLst>
        <pc:spChg chg="del">
          <ac:chgData name="Mahfuz Hasan Reza" userId="93c0217dda901c5e" providerId="LiveId" clId="{B6BAC17E-4B61-48F1-BC39-34B784D077DF}" dt="2025-08-01T09:46:27.196" v="3"/>
          <ac:spMkLst>
            <pc:docMk/>
            <pc:sldMk cId="1276937895" sldId="290"/>
            <ac:spMk id="4" creationId="{C8FC10B2-3394-FB7A-4FB5-86DC0C8AD60F}"/>
          </ac:spMkLst>
        </pc:spChg>
        <pc:picChg chg="add mod">
          <ac:chgData name="Mahfuz Hasan Reza" userId="93c0217dda901c5e" providerId="LiveId" clId="{B6BAC17E-4B61-48F1-BC39-34B784D077DF}" dt="2025-08-01T09:46:37.440" v="6" actId="1076"/>
          <ac:picMkLst>
            <pc:docMk/>
            <pc:sldMk cId="1276937895" sldId="290"/>
            <ac:picMk id="5" creationId="{569AF792-F915-EA5E-9343-2DCA82C19866}"/>
          </ac:picMkLst>
        </pc:picChg>
      </pc:sldChg>
      <pc:sldChg chg="addSp delSp mod">
        <pc:chgData name="Mahfuz Hasan Reza" userId="93c0217dda901c5e" providerId="LiveId" clId="{B6BAC17E-4B61-48F1-BC39-34B784D077DF}" dt="2025-07-31T10:02:52.226" v="2" actId="478"/>
        <pc:sldMkLst>
          <pc:docMk/>
          <pc:sldMk cId="2315673019" sldId="317"/>
        </pc:sldMkLst>
        <pc:inkChg chg="add del">
          <ac:chgData name="Mahfuz Hasan Reza" userId="93c0217dda901c5e" providerId="LiveId" clId="{B6BAC17E-4B61-48F1-BC39-34B784D077DF}" dt="2025-07-31T10:02:52.226" v="2" actId="478"/>
          <ac:inkMkLst>
            <pc:docMk/>
            <pc:sldMk cId="2315673019" sldId="317"/>
            <ac:inkMk id="11" creationId="{F4A78858-E546-3503-EC8A-7C00CF9B814D}"/>
          </ac:inkMkLst>
        </pc:inkChg>
      </pc:sldChg>
      <pc:sldChg chg="addSp delSp mod">
        <pc:chgData name="Mahfuz Hasan Reza" userId="93c0217dda901c5e" providerId="LiveId" clId="{B6BAC17E-4B61-48F1-BC39-34B784D077DF}" dt="2025-07-31T10:02:49.671" v="1" actId="478"/>
        <pc:sldMkLst>
          <pc:docMk/>
          <pc:sldMk cId="2934960045" sldId="321"/>
        </pc:sldMkLst>
        <pc:inkChg chg="add del">
          <ac:chgData name="Mahfuz Hasan Reza" userId="93c0217dda901c5e" providerId="LiveId" clId="{B6BAC17E-4B61-48F1-BC39-34B784D077DF}" dt="2025-07-31T10:02:49.671" v="1" actId="478"/>
          <ac:inkMkLst>
            <pc:docMk/>
            <pc:sldMk cId="2934960045" sldId="321"/>
            <ac:inkMk id="6" creationId="{7DF5EE1D-8C52-3B0F-37C0-F500225555B6}"/>
          </ac:inkMkLst>
        </pc:inkChg>
      </pc:sldChg>
    </pc:docChg>
  </pc:docChgLst>
</pc:chgInfo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FB7C1-1A56-41DF-8976-F4033B8D3761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4FB77-E1A4-4467-9A5E-0EFE44092B5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1185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8CB8C-29E3-7C91-D3BE-94BDF68D6F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7AD18C-AB4C-6196-90D5-EAC86C848D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7CB08-3E31-80A7-2017-9B9A73E2F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92915-5D8E-E2C3-85D7-D972AA328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DADD0-070C-51E0-87BE-845BD022E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54997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4EDB-CE1A-8D92-287A-119A04FE4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CA8EA0-3F9E-4D0A-9045-7253A78D0D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A87B5-FEB9-7A62-D0F1-D63DAFCE7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D280F-8B91-5474-4DE5-198D17E8A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C50F9-8888-341F-83B8-DEB64D8E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72654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6156F8-5863-FFE0-ED4A-48AC8849FE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885DA8-C337-D8DB-42EE-E2313A26E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CF758-339A-F92E-98BA-26DA6C885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2CDDB-7047-51E9-0953-58EA87403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9D7CF-6D7E-80E7-3DBC-1523CF035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80443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A52B5-D72A-2B75-837A-600E44E8C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3C24A-B2C9-6AF6-2584-D39638D9E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D33D0-036A-B570-CD3E-ECB559CF8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AA46B-5868-36CE-BB24-DB8B15DD2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48667-6205-3EEE-EF9B-72F744CA5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9658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CF80-0AF6-86F8-22B2-52627A62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5027A-E6CB-13D5-75D2-06ED20A79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DFBE2-4778-36E4-21CE-381E43A6C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38941-F298-1A7C-4CB3-B23091766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99A7E-8946-1BE6-9714-02677693B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38342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8DEEF-A21E-3B55-FB72-2A3D20D9E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F4426-C54F-0E68-09D6-3AD49FE6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F12A8F-F04C-3787-920B-48B1B81C39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98EE3-163A-44B2-FE5D-F35764FE4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591411-D62D-0880-5497-5D37991F4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8FA77-5276-B560-8CD6-121DC74A2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41579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4A075-E6B8-E171-21FA-1BE09E7E0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27ABB-D0FB-D4BA-4F9E-A2A819BFB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472A6D-E7DB-DDE9-E783-441A5DCAB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56CE07-0115-7BF7-5FBB-279B09FBC0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4EF2B6-AD56-D96A-EEC8-C8E1EAE03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13B6B0-9FA8-6AF8-30EA-7A0C8E0B1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932DD-3247-1E50-6BCE-C2C83889E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E9A3E3-B3A6-30D9-5257-E21C9799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34567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42089-71C5-15D8-EC25-B0FE5B02C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37AA36-4E9D-E55D-9915-8F7068539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936313-EF99-B167-B6F1-A65DF9190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92DE5B-D041-5F02-EA35-F78320EC0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54240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0362E5-D4B8-4549-813D-4D8D3C636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B86F27-A29F-2A2D-85E3-B2449C0E8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F72FC0-EB1C-12D8-E9F7-4AF16C2BA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9623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C22B6-7415-1315-BD20-7D5779F12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424C2-7A3A-AF4C-13E2-5B8119F5A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3E8F60-469F-371F-942A-84194352D6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45C5B-1D82-9933-8B79-B7108793F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864BF-6F11-5F37-99C5-7B50E8988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B3512-9B51-D4A0-91A4-CDD3D17F6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1320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E7A8D-8421-E058-8349-773AD474C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99F24E-7038-C6DD-D8CE-C36A158622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A196B4-A8A2-21A0-9FD7-3BEC046823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48D834-2737-CC20-027B-498B24904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713B11-D8B6-F3FC-42B7-5F52EF2BB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C8496-D7BA-0F0D-125B-BE7AD43D0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64781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33F011-EE6A-AA22-8D9A-2A69E1FC7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8107F-6AC1-E71E-0D9D-FACEE9B62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3E728-4648-B236-02F8-3E4518F98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C52EE-42F6-4D71-AFD2-4680CBCA95C5}" type="datetimeFigureOut">
              <a:rPr lang="en-SG" smtClean="0"/>
              <a:t>1/8/2025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AD3AB-F694-BA23-768B-5C1E72C57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86CA5-B302-4909-855A-12B92D36CE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66010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learn-with-mahfuz" TargetMode="External"/><Relationship Id="rId2" Type="http://schemas.openxmlformats.org/officeDocument/2006/relationships/hyperlink" Target="https://github.com/mahfuzhasanreza/Java-OOPs" TargetMode="Externa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youtu.be/CwK2WMDISfk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DBD1-5ADF-E442-F373-DF7CE8E44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34" y="0"/>
            <a:ext cx="12067095" cy="3179353"/>
          </a:xfrm>
        </p:spPr>
        <p:txBody>
          <a:bodyPr>
            <a:normAutofit/>
          </a:bodyPr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b="1" dirty="0"/>
              <a:t>Java OOP (Object-Oriented Programming)</a:t>
            </a:r>
            <a:endParaRPr lang="en-SG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A4C04-5043-3B69-C55B-828CCEF15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545" y="2813207"/>
            <a:ext cx="10184877" cy="44330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SG" sz="5400" i="1" dirty="0">
                <a:solidFill>
                  <a:srgbClr val="FF0000"/>
                </a:solidFill>
              </a:rPr>
              <a:t>Topic: </a:t>
            </a:r>
            <a:r>
              <a:rPr lang="en-US" sz="5400" i="1" dirty="0">
                <a:solidFill>
                  <a:srgbClr val="FF0000"/>
                </a:solidFill>
              </a:rPr>
              <a:t>Introduction of Object-Oriented Programming</a:t>
            </a:r>
            <a:endParaRPr lang="en-SG" sz="5400" i="1" dirty="0">
              <a:solidFill>
                <a:srgbClr val="FF0000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51B47BA-99A9-E5F4-4FBD-0A890FB3E5C6}"/>
              </a:ext>
            </a:extLst>
          </p:cNvPr>
          <p:cNvSpPr txBox="1">
            <a:spLocks/>
          </p:cNvSpPr>
          <p:nvPr/>
        </p:nvSpPr>
        <p:spPr>
          <a:xfrm>
            <a:off x="3984177" y="4729251"/>
            <a:ext cx="4223611" cy="5886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SG" sz="4000" dirty="0">
                <a:hlinkClick r:id="rId2"/>
              </a:rPr>
              <a:t>Learn With Mahfuz</a:t>
            </a:r>
            <a:endParaRPr lang="en-SG" sz="40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E10D6A9-E53F-ADF1-8553-5C7669240459}"/>
              </a:ext>
            </a:extLst>
          </p:cNvPr>
          <p:cNvSpPr txBox="1">
            <a:spLocks/>
          </p:cNvSpPr>
          <p:nvPr/>
        </p:nvSpPr>
        <p:spPr>
          <a:xfrm>
            <a:off x="124905" y="-693968"/>
            <a:ext cx="12067095" cy="31793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SG" b="1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98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922C0-03B0-D179-52D7-E66B8C56C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b="1" dirty="0">
                <a:solidFill>
                  <a:srgbClr val="FF0000"/>
                </a:solidFill>
              </a:rPr>
              <a:t>What is OOP?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4BC809-4F66-DF73-7F1D-9132234CBD5B}"/>
              </a:ext>
            </a:extLst>
          </p:cNvPr>
          <p:cNvSpPr txBox="1"/>
          <p:nvPr/>
        </p:nvSpPr>
        <p:spPr>
          <a:xfrm>
            <a:off x="208280" y="2230120"/>
            <a:ext cx="11739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Object-Oriented Programming or OOPs refers to languages that use objects in programming. Object-oriented programming aims to implement real-world entities like inheritance, hiding, polymorphism, </a:t>
            </a:r>
            <a:r>
              <a:rPr lang="en-US" dirty="0" err="1"/>
              <a:t>etc</a:t>
            </a:r>
            <a:r>
              <a:rPr lang="en-US" dirty="0"/>
              <a:t> in programming.</a:t>
            </a:r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B818F9-0342-14EE-8AF5-F09E6AA7D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" y="3312160"/>
            <a:ext cx="11889211" cy="176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964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AE48A-7472-C4C5-2184-D06239FA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b="1">
                <a:solidFill>
                  <a:srgbClr val="FF0000"/>
                </a:solidFill>
              </a:rPr>
              <a:t>OOPs Concepts</a:t>
            </a:r>
            <a:endParaRPr lang="en-SG" b="1" dirty="0">
              <a:solidFill>
                <a:srgbClr val="FF000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3BD748-BA11-C92A-E63D-F47846264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690688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93496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6B586-2B7E-2BA8-A1BA-BCA159CCA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54301A-4ED3-E258-0386-6A7E07910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159" y="1122174"/>
            <a:ext cx="7269174" cy="41250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AAE9D2-DA05-2857-06B8-60ECCFFEB0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06" y="1904978"/>
            <a:ext cx="4235977" cy="225984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C0918FD-C22D-4093-1C59-54D289CFB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520" y="260548"/>
            <a:ext cx="9768840" cy="923331"/>
          </a:xfrm>
        </p:spPr>
        <p:txBody>
          <a:bodyPr/>
          <a:lstStyle/>
          <a:p>
            <a:r>
              <a:rPr lang="en-SG" b="1" dirty="0">
                <a:solidFill>
                  <a:srgbClr val="FF0000"/>
                </a:solidFill>
              </a:rPr>
              <a:t>Classes and Objects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A77503-8E8E-7E0E-059C-0B4DB18325FC}"/>
              </a:ext>
            </a:extLst>
          </p:cNvPr>
          <p:cNvSpPr txBox="1"/>
          <p:nvPr/>
        </p:nvSpPr>
        <p:spPr>
          <a:xfrm>
            <a:off x="178706" y="5627135"/>
            <a:ext cx="117376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So, a class is a template for objects, and an object is an instance of a class.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When the individual objects are created, they inherit all the variables and methods from the class.</a:t>
            </a:r>
          </a:p>
          <a:p>
            <a:endParaRPr lang="en-SG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673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21A61B-8451-C271-B9E3-4954A390B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5E2EA-EE2E-D413-1342-64F87CDB2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387" y="2766218"/>
            <a:ext cx="9273226" cy="1325563"/>
          </a:xfrm>
        </p:spPr>
        <p:txBody>
          <a:bodyPr/>
          <a:lstStyle/>
          <a:p>
            <a:r>
              <a:rPr lang="en-SG" dirty="0"/>
              <a:t>Click </a:t>
            </a:r>
            <a:r>
              <a:rPr lang="en-SG" dirty="0">
                <a:hlinkClick r:id="rId2"/>
              </a:rPr>
              <a:t>here</a:t>
            </a:r>
            <a:r>
              <a:rPr lang="en-SG" dirty="0"/>
              <a:t> to go to the </a:t>
            </a:r>
            <a:r>
              <a:rPr lang="en-SG" b="1" dirty="0"/>
              <a:t>GitHub repository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8A32DFE7-EA14-1EC0-66EC-DA90464945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888110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A6642-B582-ABF1-9FAB-12E4A1866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966" y="5387768"/>
            <a:ext cx="10515600" cy="1325563"/>
          </a:xfrm>
        </p:spPr>
        <p:txBody>
          <a:bodyPr/>
          <a:lstStyle/>
          <a:p>
            <a:r>
              <a:rPr lang="en-SG" dirty="0"/>
              <a:t>Click </a:t>
            </a:r>
            <a:r>
              <a:rPr lang="en-SG" dirty="0">
                <a:hlinkClick r:id="rId2"/>
              </a:rPr>
              <a:t>here</a:t>
            </a:r>
            <a:r>
              <a:rPr lang="en-SG" dirty="0"/>
              <a:t> to see this video!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9AF792-F915-EA5E-9343-2DCA82C19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0" y="144669"/>
            <a:ext cx="9562074" cy="5378667"/>
          </a:xfrm>
        </p:spPr>
      </p:pic>
    </p:spTree>
    <p:extLst>
      <p:ext uri="{BB962C8B-B14F-4D97-AF65-F5344CB8AC3E}">
        <p14:creationId xmlns:p14="http://schemas.microsoft.com/office/powerpoint/2010/main" val="1276937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95CE5-4F1E-7CDE-552F-798FFDEF2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SG" sz="8800" dirty="0">
                <a:latin typeface="Algerian" panose="04020705040A02060702" pitchFamily="82" charset="0"/>
              </a:rPr>
              <a:t>THANK YOU!</a:t>
            </a:r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7602A8CB-8090-6592-AFAA-2E8923302E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69550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asymptotic-notation-uiu-q-solve</Template>
  <TotalTime>57</TotalTime>
  <Words>113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Algerian</vt:lpstr>
      <vt:lpstr>Arial</vt:lpstr>
      <vt:lpstr>Calibri</vt:lpstr>
      <vt:lpstr>Calibri Light</vt:lpstr>
      <vt:lpstr>Office Theme</vt:lpstr>
      <vt:lpstr>  Java OOP (Object-Oriented Programming)</vt:lpstr>
      <vt:lpstr>What is OOP?</vt:lpstr>
      <vt:lpstr>OOPs Concepts</vt:lpstr>
      <vt:lpstr>Classes and Objects</vt:lpstr>
      <vt:lpstr>Click here to go to the GitHub repository</vt:lpstr>
      <vt:lpstr>Click here to see this video!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Mahfuz Hasan Reza</dc:creator>
  <cp:lastModifiedBy>Mahfuz Hasan Reza</cp:lastModifiedBy>
  <cp:revision>1</cp:revision>
  <dcterms:created xsi:type="dcterms:W3CDTF">2025-07-31T09:06:37Z</dcterms:created>
  <dcterms:modified xsi:type="dcterms:W3CDTF">2025-08-01T09:47:40Z</dcterms:modified>
</cp:coreProperties>
</file>

<file path=docProps/thumbnail.jpeg>
</file>